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781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4114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396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34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159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910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822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941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167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888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278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6F3D204-68E0-429C-90C1-FF315BA06139}" type="datetimeFigureOut">
              <a:rPr lang="pt-BR" smtClean="0"/>
              <a:t>20/04/2016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015CC7F-4D7A-4883-8C2F-0D08E905D0ED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229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/>
              <a:t>Yucumã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Harmonização de usos</a:t>
            </a:r>
          </a:p>
          <a:p>
            <a:r>
              <a:rPr lang="pt-BR" dirty="0"/>
              <a:t>Abril de 2016</a:t>
            </a:r>
          </a:p>
        </p:txBody>
      </p:sp>
    </p:spTree>
    <p:extLst>
      <p:ext uri="{BB962C8B-B14F-4D97-AF65-F5344CB8AC3E}">
        <p14:creationId xmlns:p14="http://schemas.microsoft.com/office/powerpoint/2010/main" val="43315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Rota do </a:t>
            </a:r>
            <a:r>
              <a:rPr lang="pt-BR" dirty="0" err="1"/>
              <a:t>Yucumã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5932"/>
            <a:ext cx="3784668" cy="3466755"/>
          </a:xfr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409" y="1778443"/>
            <a:ext cx="3482502" cy="47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54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Entendendo o Salto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382044"/>
            <a:ext cx="9525000" cy="3276600"/>
          </a:xfrm>
        </p:spPr>
      </p:pic>
    </p:spTree>
    <p:extLst>
      <p:ext uri="{BB962C8B-B14F-4D97-AF65-F5344CB8AC3E}">
        <p14:creationId xmlns:p14="http://schemas.microsoft.com/office/powerpoint/2010/main" val="839714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urismoyucuma.com.br/imagens/spacer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1237" y="4015581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376" y="2144094"/>
            <a:ext cx="6577722" cy="433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5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Fevereiro de 2013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85" y="1981267"/>
            <a:ext cx="8122595" cy="4351338"/>
          </a:xfrm>
        </p:spPr>
      </p:pic>
    </p:spTree>
    <p:extLst>
      <p:ext uri="{BB962C8B-B14F-4D97-AF65-F5344CB8AC3E}">
        <p14:creationId xmlns:p14="http://schemas.microsoft.com/office/powerpoint/2010/main" val="351696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Argentina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2461099"/>
            <a:ext cx="5665351" cy="3773212"/>
          </a:xfrm>
        </p:spPr>
      </p:pic>
    </p:spTree>
    <p:extLst>
      <p:ext uri="{BB962C8B-B14F-4D97-AF65-F5344CB8AC3E}">
        <p14:creationId xmlns:p14="http://schemas.microsoft.com/office/powerpoint/2010/main" val="1954250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conflito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/>
              <a:t>Estivemos no Salto em janeiro. Se não fosse o azar de no dia anterior a barragem de Águas de Chapecó ter agido, conheceríamos uma das maravilhas do Rio Grande do Sul em sua plenitude. Arrependidos? De maneira alguma! O lugar é realmente espetacular, mesmo estando um pouco mais cheio (de água) do que gostaríamos de ver.</a:t>
            </a:r>
          </a:p>
          <a:p>
            <a:r>
              <a:rPr lang="pt-BR" sz="2400" b="1" i="1" dirty="0"/>
              <a:t>O Salto do </a:t>
            </a:r>
            <a:r>
              <a:rPr lang="pt-BR" sz="2400" b="1" i="1" dirty="0" err="1"/>
              <a:t>Yucumã</a:t>
            </a:r>
            <a:r>
              <a:rPr lang="pt-BR" sz="2400" b="1" i="1" dirty="0"/>
              <a:t>, o maior Salto longitudinal do mundo te espera, de Quarta-feira à Domingo, das 8:30 às 17:00 horas</a:t>
            </a:r>
            <a:r>
              <a:rPr lang="pt-BR" sz="2400" b="1" dirty="0"/>
              <a:t>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0384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 solução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Programação da geração para deixar o Salto visível, de quarta a domingo, durante o dia</a:t>
            </a:r>
          </a:p>
          <a:p>
            <a:r>
              <a:rPr lang="pt-BR" dirty="0"/>
              <a:t>Modelagem do comportamento do rio Uruguai a partir das vazões afluentes ao sistema de </a:t>
            </a:r>
            <a:r>
              <a:rPr lang="pt-BR" dirty="0" err="1"/>
              <a:t>UHEs</a:t>
            </a:r>
            <a:r>
              <a:rPr lang="pt-BR" dirty="0"/>
              <a:t> e propagação até ao Salto, para previsão da visibilidade do Salto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883653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TM03457464[[fn=Dividendo]]</Template>
  <TotalTime>18</TotalTime>
  <Words>155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Gill Sans MT</vt:lpstr>
      <vt:lpstr>Wingdings 2</vt:lpstr>
      <vt:lpstr>Dividendo</vt:lpstr>
      <vt:lpstr>Yucumã</vt:lpstr>
      <vt:lpstr>Rota do Yucumã</vt:lpstr>
      <vt:lpstr>Entendendo o Salto</vt:lpstr>
      <vt:lpstr>Apresentação do PowerPoint</vt:lpstr>
      <vt:lpstr>Fevereiro de 2013</vt:lpstr>
      <vt:lpstr>Argentina</vt:lpstr>
      <vt:lpstr>O conflito</vt:lpstr>
      <vt:lpstr>A  solução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Yucumã</dc:title>
  <dc:creator>Fernando Meirelles</dc:creator>
  <cp:lastModifiedBy>Fernando Meirelles</cp:lastModifiedBy>
  <cp:revision>2</cp:revision>
  <dcterms:created xsi:type="dcterms:W3CDTF">2016-04-20T13:00:41Z</dcterms:created>
  <dcterms:modified xsi:type="dcterms:W3CDTF">2016-04-20T13:19:00Z</dcterms:modified>
</cp:coreProperties>
</file>